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79" r:id="rId9"/>
    <p:sldId id="278" r:id="rId10"/>
    <p:sldId id="277" r:id="rId11"/>
    <p:sldId id="276" r:id="rId12"/>
    <p:sldId id="274" r:id="rId13"/>
    <p:sldId id="270" r:id="rId14"/>
    <p:sldId id="257" r:id="rId15"/>
    <p:sldId id="258" r:id="rId16"/>
    <p:sldId id="266" r:id="rId17"/>
    <p:sldId id="259" r:id="rId18"/>
    <p:sldId id="263" r:id="rId19"/>
    <p:sldId id="269" r:id="rId20"/>
    <p:sldId id="264" r:id="rId21"/>
    <p:sldId id="265" r:id="rId22"/>
    <p:sldId id="267" r:id="rId23"/>
    <p:sldId id="271" r:id="rId24"/>
    <p:sldId id="268" r:id="rId25"/>
    <p:sldId id="261" r:id="rId26"/>
    <p:sldId id="272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>
        <p:scale>
          <a:sx n="75" d="100"/>
          <a:sy n="75" d="100"/>
        </p:scale>
        <p:origin x="946" y="-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4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2.png"/><Relationship Id="rId5" Type="http://schemas.openxmlformats.org/officeDocument/2006/relationships/tags" Target="../tags/tag29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28.xml"/><Relationship Id="rId9" Type="http://schemas.openxmlformats.org/officeDocument/2006/relationships/image" Target="../media/image27.wmf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0.xml"/><Relationship Id="rId7" Type="http://schemas.openxmlformats.org/officeDocument/2006/relationships/image" Target="../media/image4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5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2.png"/><Relationship Id="rId5" Type="http://schemas.openxmlformats.org/officeDocument/2006/relationships/tags" Target="../tags/tag49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48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4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6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2.png"/><Relationship Id="rId5" Type="http://schemas.openxmlformats.org/officeDocument/2006/relationships/tags" Target="../tags/tag58.xml"/><Relationship Id="rId10" Type="http://schemas.openxmlformats.org/officeDocument/2006/relationships/image" Target="../media/image49.jpe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4.png"/><Relationship Id="rId5" Type="http://schemas.openxmlformats.org/officeDocument/2006/relationships/tags" Target="../tags/tag21.xml"/><Relationship Id="rId10" Type="http://schemas.openxmlformats.org/officeDocument/2006/relationships/image" Target="../media/image23.png"/><Relationship Id="rId4" Type="http://schemas.openxmlformats.org/officeDocument/2006/relationships/tags" Target="../tags/tag20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3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1450585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6122</TotalTime>
  <Words>186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130</cp:revision>
  <dcterms:created xsi:type="dcterms:W3CDTF">2018-04-01T13:05:30Z</dcterms:created>
  <dcterms:modified xsi:type="dcterms:W3CDTF">2018-05-10T05:18:54Z</dcterms:modified>
</cp:coreProperties>
</file>